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322" y="58986"/>
            <a:ext cx="10591800" cy="7442200"/>
          </a:xfrm>
          <a:custGeom>
            <a:avLst/>
            <a:gdLst/>
            <a:ahLst/>
            <a:cxnLst/>
            <a:rect l="l" t="t" r="r" b="b"/>
            <a:pathLst>
              <a:path w="10591800" h="7442200">
                <a:moveTo>
                  <a:pt x="0" y="0"/>
                </a:moveTo>
                <a:lnTo>
                  <a:pt x="10591801" y="0"/>
                </a:lnTo>
                <a:lnTo>
                  <a:pt x="10591801" y="7442203"/>
                </a:lnTo>
                <a:lnTo>
                  <a:pt x="0" y="7442203"/>
                </a:lnTo>
                <a:lnTo>
                  <a:pt x="0" y="0"/>
                </a:lnTo>
                <a:close/>
              </a:path>
            </a:pathLst>
          </a:custGeom>
          <a:solidFill>
            <a:srgbClr val="FEE6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8843" y="314785"/>
            <a:ext cx="4435713" cy="573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hyperlink" Target="http://www.facebook.com/groups/254963448192823/" TargetMode="External"/><Relationship Id="rId10" Type="http://schemas.openxmlformats.org/officeDocument/2006/relationships/hyperlink" Target="http://www.technologystudent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hyperlink" Target="http://www.facebook.com/groups/254963448192823/" TargetMode="External"/><Relationship Id="rId5" Type="http://schemas.openxmlformats.org/officeDocument/2006/relationships/hyperlink" Target="http://www.technologystudent.com/" TargetMode="External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jpg"/><Relationship Id="rId9" Type="http://schemas.openxmlformats.org/officeDocument/2006/relationships/image" Target="../media/image13.jpg"/><Relationship Id="rId10" Type="http://schemas.openxmlformats.org/officeDocument/2006/relationships/image" Target="../media/image14.jpg"/><Relationship Id="rId11" Type="http://schemas.openxmlformats.org/officeDocument/2006/relationships/image" Target="../media/image15.jpg"/><Relationship Id="rId12" Type="http://schemas.openxmlformats.org/officeDocument/2006/relationships/image" Target="../media/image16.jpg"/><Relationship Id="rId13" Type="http://schemas.openxmlformats.org/officeDocument/2006/relationships/image" Target="../media/image17.jpg"/><Relationship Id="rId14" Type="http://schemas.openxmlformats.org/officeDocument/2006/relationships/image" Target="../media/image18.jpg"/><Relationship Id="rId15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9.png"/><Relationship Id="rId5" Type="http://schemas.openxmlformats.org/officeDocument/2006/relationships/hyperlink" Target="http://www.facebook.com/groups/254963448192823/" TargetMode="External"/><Relationship Id="rId6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22.jpg"/><Relationship Id="rId8" Type="http://schemas.openxmlformats.org/officeDocument/2006/relationships/image" Target="../media/image23.jpg"/><Relationship Id="rId9" Type="http://schemas.openxmlformats.org/officeDocument/2006/relationships/image" Target="../media/image24.jpg"/><Relationship Id="rId10" Type="http://schemas.openxmlformats.org/officeDocument/2006/relationships/image" Target="../media/image25.png"/><Relationship Id="rId11" Type="http://schemas.openxmlformats.org/officeDocument/2006/relationships/image" Target="../media/image26.jpg"/><Relationship Id="rId12" Type="http://schemas.openxmlformats.org/officeDocument/2006/relationships/image" Target="../media/image27.jpg"/><Relationship Id="rId13" Type="http://schemas.openxmlformats.org/officeDocument/2006/relationships/image" Target="../media/image28.jpg"/><Relationship Id="rId14" Type="http://schemas.openxmlformats.org/officeDocument/2006/relationships/image" Target="../media/image29.jpg"/><Relationship Id="rId15" Type="http://schemas.openxmlformats.org/officeDocument/2006/relationships/image" Target="../media/image3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8843" y="314785"/>
            <a:ext cx="4081779" cy="57340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0"/>
              <a:t>RESEARCH</a:t>
            </a:r>
            <a:r>
              <a:rPr dirty="0" spc="-45"/>
              <a:t> </a:t>
            </a:r>
            <a:r>
              <a:rPr dirty="0" spc="-10"/>
              <a:t>WEBS</a:t>
            </a:r>
          </a:p>
        </p:txBody>
      </p:sp>
      <p:sp>
        <p:nvSpPr>
          <p:cNvPr id="3" name="object 3"/>
          <p:cNvSpPr/>
          <p:nvPr/>
        </p:nvSpPr>
        <p:spPr>
          <a:xfrm>
            <a:off x="9531417" y="256514"/>
            <a:ext cx="1068332" cy="1068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3416" y="256514"/>
            <a:ext cx="1068332" cy="1068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531417" y="6225511"/>
            <a:ext cx="1068332" cy="1068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416" y="6225511"/>
            <a:ext cx="1068332" cy="1068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1082" y="259080"/>
            <a:ext cx="8764270" cy="0"/>
          </a:xfrm>
          <a:custGeom>
            <a:avLst/>
            <a:gdLst/>
            <a:ahLst/>
            <a:cxnLst/>
            <a:rect l="l" t="t" r="r" b="b"/>
            <a:pathLst>
              <a:path w="8764270" h="0">
                <a:moveTo>
                  <a:pt x="0" y="0"/>
                </a:moveTo>
                <a:lnTo>
                  <a:pt x="8764146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87562" y="1315515"/>
            <a:ext cx="0" cy="4920615"/>
          </a:xfrm>
          <a:custGeom>
            <a:avLst/>
            <a:gdLst/>
            <a:ahLst/>
            <a:cxnLst/>
            <a:rect l="l" t="t" r="r" b="b"/>
            <a:pathLst>
              <a:path w="0" h="4920615">
                <a:moveTo>
                  <a:pt x="0" y="0"/>
                </a:moveTo>
                <a:lnTo>
                  <a:pt x="0" y="4920444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160" y="1320267"/>
            <a:ext cx="0" cy="4910455"/>
          </a:xfrm>
          <a:custGeom>
            <a:avLst/>
            <a:gdLst/>
            <a:ahLst/>
            <a:cxnLst/>
            <a:rect l="l" t="t" r="r" b="b"/>
            <a:pathLst>
              <a:path w="0" h="4910455">
                <a:moveTo>
                  <a:pt x="0" y="0"/>
                </a:moveTo>
                <a:lnTo>
                  <a:pt x="0" y="4910147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0660" y="7284516"/>
            <a:ext cx="8761730" cy="0"/>
          </a:xfrm>
          <a:custGeom>
            <a:avLst/>
            <a:gdLst/>
            <a:ahLst/>
            <a:cxnLst/>
            <a:rect l="l" t="t" r="r" b="b"/>
            <a:pathLst>
              <a:path w="8761730" h="0">
                <a:moveTo>
                  <a:pt x="0" y="0"/>
                </a:moveTo>
                <a:lnTo>
                  <a:pt x="8761417" y="0"/>
                </a:lnTo>
              </a:path>
            </a:pathLst>
          </a:custGeom>
          <a:ln w="27000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136877" y="1058022"/>
            <a:ext cx="8435340" cy="243078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07950">
              <a:lnSpc>
                <a:spcPct val="100000"/>
              </a:lnSpc>
              <a:spcBef>
                <a:spcPts val="120"/>
              </a:spcBef>
            </a:pPr>
            <a:r>
              <a:rPr dirty="0" sz="3150" spc="10" b="1">
                <a:solidFill>
                  <a:srgbClr val="151616"/>
                </a:solidFill>
                <a:latin typeface="Arial"/>
                <a:cs typeface="Arial"/>
              </a:rPr>
              <a:t>MECHANISMS and KEY TERMS </a:t>
            </a:r>
            <a:r>
              <a:rPr dirty="0" sz="3150" spc="5" b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3150" spc="-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150" spc="10" b="1">
                <a:solidFill>
                  <a:srgbClr val="151616"/>
                </a:solidFill>
                <a:latin typeface="Arial"/>
                <a:cs typeface="Arial"/>
              </a:rPr>
              <a:t>PHRASES</a:t>
            </a:r>
            <a:endParaRPr sz="3150">
              <a:latin typeface="Arial"/>
              <a:cs typeface="Arial"/>
            </a:endParaRPr>
          </a:p>
          <a:p>
            <a:pPr algn="ctr" marR="378460">
              <a:lnSpc>
                <a:spcPts val="2085"/>
              </a:lnSpc>
              <a:spcBef>
                <a:spcPts val="2920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USING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TECHNOLOGYSTUDENT.COM </a:t>
            </a:r>
            <a:r>
              <a:rPr dirty="0" u="sng" sz="1800" spc="-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 </a:t>
            </a:r>
            <a:r>
              <a:rPr dirty="0" u="sng" sz="18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FIND</a:t>
            </a:r>
            <a:r>
              <a:rPr dirty="0" u="sng" sz="1800" spc="2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  <a:p>
            <a:pPr algn="ctr" marL="12700" marR="391160">
              <a:lnSpc>
                <a:spcPts val="2010"/>
              </a:lnSpc>
              <a:spcBef>
                <a:spcPts val="120"/>
              </a:spcBef>
            </a:pPr>
            <a:r>
              <a:rPr dirty="0" sz="1800" spc="-70" b="1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help you ﬁnd the information you need, use the ‘search’ function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800" spc="-1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the  bottom of any page of technologystudent.com. The majority of the 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answers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will be found on this</a:t>
            </a:r>
            <a:r>
              <a:rPr dirty="0" sz="18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website.</a:t>
            </a:r>
            <a:endParaRPr sz="1800">
              <a:latin typeface="Arial"/>
              <a:cs typeface="Arial"/>
            </a:endParaRPr>
          </a:p>
          <a:p>
            <a:pPr algn="ctr" marR="378460">
              <a:lnSpc>
                <a:spcPct val="100000"/>
              </a:lnSpc>
              <a:spcBef>
                <a:spcPts val="1820"/>
              </a:spcBef>
            </a:pP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For any other information, use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 search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engine such </a:t>
            </a:r>
            <a:r>
              <a:rPr dirty="0" sz="1800" spc="-5" b="1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8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51616"/>
                </a:solidFill>
                <a:latin typeface="Arial"/>
                <a:cs typeface="Arial"/>
              </a:rPr>
              <a:t>Google.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59681" y="4021383"/>
            <a:ext cx="6527800" cy="2768600"/>
          </a:xfrm>
          <a:custGeom>
            <a:avLst/>
            <a:gdLst/>
            <a:ahLst/>
            <a:cxnLst/>
            <a:rect l="l" t="t" r="r" b="b"/>
            <a:pathLst>
              <a:path w="6527800" h="2768600">
                <a:moveTo>
                  <a:pt x="0" y="0"/>
                </a:moveTo>
                <a:lnTo>
                  <a:pt x="6527801" y="0"/>
                </a:lnTo>
                <a:lnTo>
                  <a:pt x="6527801" y="2768601"/>
                </a:lnTo>
                <a:lnTo>
                  <a:pt x="0" y="276860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58311" y="5270983"/>
            <a:ext cx="6324584" cy="15011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59825" y="5249448"/>
            <a:ext cx="455930" cy="944244"/>
          </a:xfrm>
          <a:custGeom>
            <a:avLst/>
            <a:gdLst/>
            <a:ahLst/>
            <a:cxnLst/>
            <a:rect l="l" t="t" r="r" b="b"/>
            <a:pathLst>
              <a:path w="455929" h="944245">
                <a:moveTo>
                  <a:pt x="0" y="820468"/>
                </a:moveTo>
                <a:lnTo>
                  <a:pt x="2707" y="943649"/>
                </a:lnTo>
                <a:lnTo>
                  <a:pt x="99614" y="867585"/>
                </a:lnTo>
                <a:lnTo>
                  <a:pt x="68973" y="853092"/>
                </a:lnTo>
                <a:lnTo>
                  <a:pt x="55493" y="853092"/>
                </a:lnTo>
                <a:lnTo>
                  <a:pt x="39221" y="845394"/>
                </a:lnTo>
                <a:lnTo>
                  <a:pt x="41685" y="840185"/>
                </a:lnTo>
                <a:lnTo>
                  <a:pt x="0" y="820468"/>
                </a:lnTo>
                <a:close/>
              </a:path>
              <a:path w="455929" h="944245">
                <a:moveTo>
                  <a:pt x="41685" y="840185"/>
                </a:moveTo>
                <a:lnTo>
                  <a:pt x="39221" y="845394"/>
                </a:lnTo>
                <a:lnTo>
                  <a:pt x="55493" y="853092"/>
                </a:lnTo>
                <a:lnTo>
                  <a:pt x="57958" y="847881"/>
                </a:lnTo>
                <a:lnTo>
                  <a:pt x="41685" y="840185"/>
                </a:lnTo>
                <a:close/>
              </a:path>
              <a:path w="455929" h="944245">
                <a:moveTo>
                  <a:pt x="57958" y="847881"/>
                </a:moveTo>
                <a:lnTo>
                  <a:pt x="55493" y="853092"/>
                </a:lnTo>
                <a:lnTo>
                  <a:pt x="68973" y="853092"/>
                </a:lnTo>
                <a:lnTo>
                  <a:pt x="57958" y="847881"/>
                </a:lnTo>
                <a:close/>
              </a:path>
              <a:path w="455929" h="944245">
                <a:moveTo>
                  <a:pt x="439070" y="0"/>
                </a:moveTo>
                <a:lnTo>
                  <a:pt x="41685" y="840185"/>
                </a:lnTo>
                <a:lnTo>
                  <a:pt x="57958" y="847881"/>
                </a:lnTo>
                <a:lnTo>
                  <a:pt x="455341" y="7696"/>
                </a:lnTo>
                <a:lnTo>
                  <a:pt x="439070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97325" y="6295924"/>
            <a:ext cx="146044" cy="1365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96220" y="6318137"/>
            <a:ext cx="94514" cy="9451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59681" y="4021383"/>
            <a:ext cx="6527800" cy="2768600"/>
          </a:xfrm>
          <a:prstGeom prst="rect">
            <a:avLst/>
          </a:prstGeom>
          <a:ln w="17999">
            <a:solidFill>
              <a:srgbClr val="989899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algn="ctr" marL="249554">
              <a:lnSpc>
                <a:spcPct val="100000"/>
              </a:lnSpc>
              <a:spcBef>
                <a:spcPts val="415"/>
              </a:spcBef>
            </a:pP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3550" spc="-2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50" spc="-5">
                <a:solidFill>
                  <a:srgbClr val="151616"/>
                </a:solidFill>
                <a:latin typeface="Arial"/>
                <a:cs typeface="Arial"/>
              </a:rPr>
              <a:t>TIP</a:t>
            </a:r>
            <a:endParaRPr sz="3550">
              <a:latin typeface="Arial"/>
              <a:cs typeface="Arial"/>
            </a:endParaRPr>
          </a:p>
          <a:p>
            <a:pPr marL="1579245" marR="838200" indent="-800735">
              <a:lnSpc>
                <a:spcPts val="1560"/>
              </a:lnSpc>
              <a:spcBef>
                <a:spcPts val="1365"/>
              </a:spcBef>
            </a:pP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When using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the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search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function, at the bottom of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each page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of  technologystudent.com, 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select 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this</a:t>
            </a:r>
            <a:r>
              <a:rPr dirty="0" sz="1400" spc="-5">
                <a:solidFill>
                  <a:srgbClr val="DD2B1C"/>
                </a:solidFill>
                <a:latin typeface="Arial"/>
                <a:cs typeface="Arial"/>
              </a:rPr>
              <a:t> option.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8772" y="7067789"/>
            <a:ext cx="2265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15">
                <a:solidFill>
                  <a:srgbClr val="3C2B98"/>
                </a:solidFill>
                <a:latin typeface="Arial"/>
                <a:cs typeface="Arial"/>
                <a:hlinkClick r:id="rId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558" y="7070136"/>
            <a:ext cx="251904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WORLD </a:t>
            </a:r>
            <a:r>
              <a:rPr dirty="0" sz="700" spc="40">
                <a:solidFill>
                  <a:srgbClr val="3C2B98"/>
                </a:solidFill>
                <a:latin typeface="Arial"/>
                <a:cs typeface="Arial"/>
              </a:rPr>
              <a:t>ASSOCIATION OF </a:t>
            </a:r>
            <a:r>
              <a:rPr dirty="0" sz="700" spc="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700" spc="-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45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41772" y="7053881"/>
            <a:ext cx="2275840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u="sng" sz="700" spc="1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10"/>
              </a:rPr>
              <a:t>www.technologystudent.com</a:t>
            </a:r>
            <a:r>
              <a:rPr dirty="0" sz="700" spc="15">
                <a:solidFill>
                  <a:srgbClr val="0000C4"/>
                </a:solidFill>
                <a:latin typeface="Arial"/>
                <a:cs typeface="Arial"/>
                <a:hlinkClick r:id="rId10"/>
              </a:rPr>
              <a:t>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 </a:t>
            </a:r>
            <a:r>
              <a:rPr dirty="0" sz="700" spc="5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70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700" spc="-4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3C2B98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1453" y="277098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47209" y="1118670"/>
            <a:ext cx="5448938" cy="4550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2952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7" y="2684732"/>
                </a:lnTo>
                <a:lnTo>
                  <a:pt x="1154793" y="2092857"/>
                </a:lnTo>
                <a:lnTo>
                  <a:pt x="2066036" y="1240245"/>
                </a:lnTo>
                <a:lnTo>
                  <a:pt x="2726734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94390" y="3765105"/>
            <a:ext cx="71895" cy="688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63002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81" y="2620215"/>
                </a:lnTo>
                <a:lnTo>
                  <a:pt x="4456383" y="2920265"/>
                </a:lnTo>
                <a:lnTo>
                  <a:pt x="4034145" y="2575439"/>
                </a:lnTo>
                <a:lnTo>
                  <a:pt x="3113362" y="1757373"/>
                </a:lnTo>
                <a:lnTo>
                  <a:pt x="2212929" y="790687"/>
                </a:lnTo>
                <a:lnTo>
                  <a:pt x="1851740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927236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8" y="791448"/>
                </a:lnTo>
                <a:lnTo>
                  <a:pt x="644377" y="1752158"/>
                </a:lnTo>
                <a:lnTo>
                  <a:pt x="1107418" y="2564249"/>
                </a:lnTo>
                <a:lnTo>
                  <a:pt x="1319278" y="2906359"/>
                </a:lnTo>
                <a:lnTo>
                  <a:pt x="1260988" y="2546106"/>
                </a:lnTo>
                <a:lnTo>
                  <a:pt x="1137836" y="1703487"/>
                </a:lnTo>
                <a:lnTo>
                  <a:pt x="1027403" y="735715"/>
                </a:lnTo>
                <a:lnTo>
                  <a:pt x="1007266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219385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0" y="495402"/>
                </a:lnTo>
                <a:lnTo>
                  <a:pt x="218325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32952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4" y="1960746"/>
                </a:moveTo>
                <a:lnTo>
                  <a:pt x="2237730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798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9" y="2122463"/>
                </a:moveTo>
                <a:lnTo>
                  <a:pt x="1245075" y="2093479"/>
                </a:lnTo>
                <a:lnTo>
                  <a:pt x="1217038" y="2061654"/>
                </a:lnTo>
                <a:lnTo>
                  <a:pt x="1191020" y="2027131"/>
                </a:lnTo>
                <a:lnTo>
                  <a:pt x="1166960" y="1990053"/>
                </a:lnTo>
                <a:lnTo>
                  <a:pt x="1144799" y="1950564"/>
                </a:lnTo>
                <a:lnTo>
                  <a:pt x="1124477" y="1908806"/>
                </a:lnTo>
                <a:lnTo>
                  <a:pt x="1105934" y="1864923"/>
                </a:lnTo>
                <a:lnTo>
                  <a:pt x="1089112" y="1819056"/>
                </a:lnTo>
                <a:lnTo>
                  <a:pt x="1073950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6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9" y="1224589"/>
                </a:lnTo>
                <a:lnTo>
                  <a:pt x="999720" y="1166090"/>
                </a:lnTo>
                <a:lnTo>
                  <a:pt x="999836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2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8" y="597935"/>
                </a:lnTo>
                <a:lnTo>
                  <a:pt x="1039892" y="545950"/>
                </a:lnTo>
                <a:lnTo>
                  <a:pt x="1046476" y="495416"/>
                </a:lnTo>
                <a:lnTo>
                  <a:pt x="1053290" y="446476"/>
                </a:lnTo>
                <a:lnTo>
                  <a:pt x="1060276" y="399272"/>
                </a:lnTo>
                <a:lnTo>
                  <a:pt x="1067373" y="353948"/>
                </a:lnTo>
                <a:lnTo>
                  <a:pt x="1074521" y="310647"/>
                </a:lnTo>
                <a:lnTo>
                  <a:pt x="1081662" y="269512"/>
                </a:lnTo>
                <a:lnTo>
                  <a:pt x="1088735" y="230685"/>
                </a:lnTo>
                <a:lnTo>
                  <a:pt x="1102441" y="160531"/>
                </a:lnTo>
                <a:lnTo>
                  <a:pt x="1115163" y="101329"/>
                </a:lnTo>
                <a:lnTo>
                  <a:pt x="1126423" y="54223"/>
                </a:lnTo>
                <a:lnTo>
                  <a:pt x="1139530" y="8748"/>
                </a:lnTo>
                <a:lnTo>
                  <a:pt x="1141650" y="2411"/>
                </a:lnTo>
                <a:lnTo>
                  <a:pt x="1142120" y="0"/>
                </a:lnTo>
                <a:lnTo>
                  <a:pt x="1121318" y="42369"/>
                </a:lnTo>
                <a:lnTo>
                  <a:pt x="1103042" y="82328"/>
                </a:lnTo>
                <a:lnTo>
                  <a:pt x="1079623" y="133902"/>
                </a:lnTo>
                <a:lnTo>
                  <a:pt x="1066099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7" y="482284"/>
                </a:lnTo>
                <a:lnTo>
                  <a:pt x="898128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5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3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6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05444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6" y="2107869"/>
                </a:lnTo>
                <a:lnTo>
                  <a:pt x="1762911" y="2079497"/>
                </a:lnTo>
                <a:lnTo>
                  <a:pt x="1832040" y="2045035"/>
                </a:lnTo>
                <a:lnTo>
                  <a:pt x="1868362" y="2025640"/>
                </a:lnTo>
                <a:lnTo>
                  <a:pt x="1905790" y="2004867"/>
                </a:lnTo>
                <a:lnTo>
                  <a:pt x="1944272" y="1982765"/>
                </a:lnTo>
                <a:lnTo>
                  <a:pt x="1983761" y="1959381"/>
                </a:lnTo>
                <a:lnTo>
                  <a:pt x="2024206" y="1934763"/>
                </a:lnTo>
                <a:lnTo>
                  <a:pt x="2065558" y="1908961"/>
                </a:lnTo>
                <a:lnTo>
                  <a:pt x="2107767" y="1882022"/>
                </a:lnTo>
                <a:lnTo>
                  <a:pt x="2150784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6" y="1665668"/>
                </a:lnTo>
                <a:lnTo>
                  <a:pt x="2470347" y="1631371"/>
                </a:lnTo>
                <a:lnTo>
                  <a:pt x="2518039" y="1596371"/>
                </a:lnTo>
                <a:lnTo>
                  <a:pt x="2566092" y="1560717"/>
                </a:lnTo>
                <a:lnTo>
                  <a:pt x="2614457" y="1524456"/>
                </a:lnTo>
                <a:lnTo>
                  <a:pt x="2663083" y="1487638"/>
                </a:lnTo>
                <a:lnTo>
                  <a:pt x="2711922" y="1450310"/>
                </a:lnTo>
                <a:lnTo>
                  <a:pt x="2760924" y="1412520"/>
                </a:lnTo>
                <a:lnTo>
                  <a:pt x="2810039" y="1374317"/>
                </a:lnTo>
                <a:lnTo>
                  <a:pt x="2859218" y="1335748"/>
                </a:lnTo>
                <a:lnTo>
                  <a:pt x="2908410" y="1296864"/>
                </a:lnTo>
                <a:lnTo>
                  <a:pt x="2957567" y="1257710"/>
                </a:lnTo>
                <a:lnTo>
                  <a:pt x="3006639" y="1218336"/>
                </a:lnTo>
                <a:lnTo>
                  <a:pt x="3055576" y="1178790"/>
                </a:lnTo>
                <a:lnTo>
                  <a:pt x="3104329" y="1139121"/>
                </a:lnTo>
                <a:lnTo>
                  <a:pt x="3152847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2" y="980168"/>
                </a:lnTo>
                <a:lnTo>
                  <a:pt x="3343589" y="940602"/>
                </a:lnTo>
                <a:lnTo>
                  <a:pt x="3390193" y="901203"/>
                </a:lnTo>
                <a:lnTo>
                  <a:pt x="3436266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49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4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79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4" y="339221"/>
                </a:lnTo>
                <a:lnTo>
                  <a:pt x="3647517" y="363523"/>
                </a:lnTo>
                <a:lnTo>
                  <a:pt x="3603010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7" y="635579"/>
                </a:lnTo>
                <a:lnTo>
                  <a:pt x="3107666" y="665144"/>
                </a:lnTo>
                <a:lnTo>
                  <a:pt x="3053905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3" y="786462"/>
                </a:lnTo>
                <a:lnTo>
                  <a:pt x="2833001" y="817432"/>
                </a:lnTo>
                <a:lnTo>
                  <a:pt x="2776491" y="848608"/>
                </a:lnTo>
                <a:lnTo>
                  <a:pt x="2719541" y="879967"/>
                </a:lnTo>
                <a:lnTo>
                  <a:pt x="2662187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5" y="1006727"/>
                </a:lnTo>
                <a:lnTo>
                  <a:pt x="2429459" y="1038625"/>
                </a:lnTo>
                <a:lnTo>
                  <a:pt x="2370632" y="1070557"/>
                </a:lnTo>
                <a:lnTo>
                  <a:pt x="2311618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2" y="1324261"/>
                </a:lnTo>
                <a:lnTo>
                  <a:pt x="1837206" y="1355385"/>
                </a:lnTo>
                <a:lnTo>
                  <a:pt x="1778163" y="1386295"/>
                </a:lnTo>
                <a:lnTo>
                  <a:pt x="1719299" y="1416968"/>
                </a:lnTo>
                <a:lnTo>
                  <a:pt x="1660650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59" y="1536783"/>
                </a:lnTo>
                <a:lnTo>
                  <a:pt x="1428935" y="1565894"/>
                </a:lnTo>
                <a:lnTo>
                  <a:pt x="1371909" y="1594620"/>
                </a:lnTo>
                <a:lnTo>
                  <a:pt x="1315317" y="1622934"/>
                </a:lnTo>
                <a:lnTo>
                  <a:pt x="1259195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5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0" y="1831688"/>
                </a:lnTo>
                <a:lnTo>
                  <a:pt x="831522" y="1855192"/>
                </a:lnTo>
                <a:lnTo>
                  <a:pt x="781272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6" y="1942378"/>
                </a:lnTo>
                <a:lnTo>
                  <a:pt x="588983" y="1962344"/>
                </a:lnTo>
                <a:lnTo>
                  <a:pt x="543271" y="1981529"/>
                </a:lnTo>
                <a:lnTo>
                  <a:pt x="498575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3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426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3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6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7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4" y="740563"/>
                </a:lnTo>
                <a:lnTo>
                  <a:pt x="3235945" y="733113"/>
                </a:lnTo>
                <a:lnTo>
                  <a:pt x="3174762" y="725481"/>
                </a:lnTo>
                <a:lnTo>
                  <a:pt x="3112810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3" y="684655"/>
                </a:lnTo>
                <a:lnTo>
                  <a:pt x="2793356" y="675965"/>
                </a:lnTo>
                <a:lnTo>
                  <a:pt x="2727897" y="667102"/>
                </a:lnTo>
                <a:lnTo>
                  <a:pt x="2662038" y="658069"/>
                </a:lnTo>
                <a:lnTo>
                  <a:pt x="2595833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69" y="620253"/>
                </a:lnTo>
                <a:lnTo>
                  <a:pt x="2328608" y="610384"/>
                </a:lnTo>
                <a:lnTo>
                  <a:pt x="2261465" y="600352"/>
                </a:lnTo>
                <a:lnTo>
                  <a:pt x="2194293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4" y="558615"/>
                </a:lnTo>
                <a:lnTo>
                  <a:pt x="1926376" y="547785"/>
                </a:lnTo>
                <a:lnTo>
                  <a:pt x="1859854" y="536799"/>
                </a:lnTo>
                <a:lnTo>
                  <a:pt x="1793620" y="525658"/>
                </a:lnTo>
                <a:lnTo>
                  <a:pt x="1727729" y="514364"/>
                </a:lnTo>
                <a:lnTo>
                  <a:pt x="1662231" y="502917"/>
                </a:lnTo>
                <a:lnTo>
                  <a:pt x="1597181" y="491320"/>
                </a:lnTo>
                <a:lnTo>
                  <a:pt x="1532632" y="479573"/>
                </a:lnTo>
                <a:lnTo>
                  <a:pt x="1468636" y="467677"/>
                </a:lnTo>
                <a:lnTo>
                  <a:pt x="1405246" y="455635"/>
                </a:lnTo>
                <a:lnTo>
                  <a:pt x="1342515" y="443446"/>
                </a:lnTo>
                <a:lnTo>
                  <a:pt x="1280497" y="431113"/>
                </a:lnTo>
                <a:lnTo>
                  <a:pt x="1219243" y="418636"/>
                </a:lnTo>
                <a:lnTo>
                  <a:pt x="1158807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7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4" y="327386"/>
                </a:lnTo>
                <a:lnTo>
                  <a:pt x="763106" y="313806"/>
                </a:lnTo>
                <a:lnTo>
                  <a:pt x="711119" y="300095"/>
                </a:lnTo>
                <a:lnTo>
                  <a:pt x="660426" y="286252"/>
                </a:lnTo>
                <a:lnTo>
                  <a:pt x="611081" y="272279"/>
                </a:lnTo>
                <a:lnTo>
                  <a:pt x="563136" y="258178"/>
                </a:lnTo>
                <a:lnTo>
                  <a:pt x="516643" y="243949"/>
                </a:lnTo>
                <a:lnTo>
                  <a:pt x="471657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6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71459" y="1832707"/>
            <a:ext cx="49149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AM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9509" y="6719884"/>
            <a:ext cx="1019810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120014">
              <a:lnSpc>
                <a:spcPts val="1370"/>
              </a:lnSpc>
              <a:spcBef>
                <a:spcPts val="225"/>
              </a:spcBef>
            </a:pP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RATCHET  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ME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CH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1200" spc="20">
                <a:solidFill>
                  <a:srgbClr val="151616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118390" y="1830907"/>
            <a:ext cx="66675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LEVERS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08836" y="5917149"/>
            <a:ext cx="84201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50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I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N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KA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E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45782" y="6736310"/>
            <a:ext cx="970915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90500" marR="5080" indent="-178435">
              <a:lnSpc>
                <a:spcPts val="1370"/>
              </a:lnSpc>
              <a:spcBef>
                <a:spcPts val="225"/>
              </a:spcBef>
            </a:pP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CRANK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40">
                <a:solidFill>
                  <a:srgbClr val="151616"/>
                </a:solidFill>
                <a:latin typeface="Arial"/>
                <a:cs typeface="Arial"/>
              </a:rPr>
              <a:t>AND  </a:t>
            </a: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SLIDER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71643" y="6879188"/>
            <a:ext cx="758825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PULLEYS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5854" y="294198"/>
            <a:ext cx="3304540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MECHANISMS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42949" y="677219"/>
            <a:ext cx="6285865" cy="46164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 marL="12700" marR="508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MECHANISMS.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KEY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ABOUT EACH MECHANISM,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ADD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IMAGE(S),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SUCH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AS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PRACTICAL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APPLICATION.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4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64619" y="3776586"/>
            <a:ext cx="5803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40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200" spc="40">
                <a:solidFill>
                  <a:srgbClr val="151616"/>
                </a:solidFill>
                <a:latin typeface="Arial"/>
                <a:cs typeface="Arial"/>
              </a:rPr>
              <a:t>EA</a:t>
            </a:r>
            <a:r>
              <a:rPr dirty="0" sz="1200" spc="35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0712" y="5889260"/>
            <a:ext cx="1263650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34620" marR="5080" indent="-122555">
              <a:lnSpc>
                <a:spcPts val="1370"/>
              </a:lnSpc>
              <a:spcBef>
                <a:spcPts val="225"/>
              </a:spcBef>
            </a:pP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QUICK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50">
                <a:solidFill>
                  <a:srgbClr val="151616"/>
                </a:solidFill>
                <a:latin typeface="Arial"/>
                <a:cs typeface="Arial"/>
              </a:rPr>
              <a:t>RETURN  MECHANISM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98012" y="3845316"/>
            <a:ext cx="919480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 indent="3810">
              <a:lnSpc>
                <a:spcPts val="1370"/>
              </a:lnSpc>
              <a:spcBef>
                <a:spcPts val="225"/>
              </a:spcBef>
            </a:pPr>
            <a:r>
              <a:rPr dirty="0" sz="1200" spc="45">
                <a:solidFill>
                  <a:srgbClr val="151616"/>
                </a:solidFill>
                <a:latin typeface="Arial"/>
                <a:cs typeface="Arial"/>
              </a:rPr>
              <a:t>CHAIN</a:t>
            </a:r>
            <a:r>
              <a:rPr dirty="0" sz="12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40">
                <a:solidFill>
                  <a:srgbClr val="151616"/>
                </a:solidFill>
                <a:latin typeface="Arial"/>
                <a:cs typeface="Arial"/>
              </a:rPr>
              <a:t>AND  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SP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1200" spc="55">
                <a:solidFill>
                  <a:srgbClr val="151616"/>
                </a:solidFill>
                <a:latin typeface="Arial"/>
                <a:cs typeface="Arial"/>
              </a:rPr>
              <a:t>KE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39911" y="570733"/>
            <a:ext cx="40767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21551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00467" y="557324"/>
            <a:ext cx="1882139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sng" sz="6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dirty="0" sz="600">
                <a:solidFill>
                  <a:srgbClr val="0000C4"/>
                </a:solidFill>
                <a:latin typeface="Arial"/>
                <a:cs typeface="Arial"/>
                <a:hlinkClick r:id="rId5"/>
              </a:rPr>
              <a:t>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sz="600" spc="-1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23517" y="597836"/>
            <a:ext cx="1310064" cy="117415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032737" y="4724751"/>
            <a:ext cx="696565" cy="1136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843543" y="4685730"/>
            <a:ext cx="1356202" cy="8867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73754" y="5634611"/>
            <a:ext cx="1385888" cy="84493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136183" y="5863265"/>
            <a:ext cx="1371600" cy="6841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2890" y="2593485"/>
            <a:ext cx="1341683" cy="10541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359741" y="5560523"/>
            <a:ext cx="915379" cy="129064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846449" y="2840165"/>
            <a:ext cx="1368626" cy="72926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741667" y="785612"/>
            <a:ext cx="1351948" cy="72742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 rot="21180000">
            <a:off x="7918861" y="3095531"/>
            <a:ext cx="88183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sz="800" spc="5">
                <a:solidFill>
                  <a:srgbClr val="151616"/>
                </a:solidFill>
                <a:latin typeface="Arial"/>
                <a:cs typeface="Arial"/>
              </a:rPr>
              <a:t>Bicycle </a:t>
            </a:r>
            <a:r>
              <a:rPr dirty="0" baseline="3472" sz="1200" spc="7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baseline="3472" sz="1200" spc="-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spc="7">
                <a:solidFill>
                  <a:srgbClr val="151616"/>
                </a:solidFill>
                <a:latin typeface="Arial"/>
                <a:cs typeface="Arial"/>
              </a:rPr>
              <a:t>motorbike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958523" y="3248128"/>
            <a:ext cx="813816" cy="6065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 rot="20820000">
            <a:off x="7116132" y="3365302"/>
            <a:ext cx="772858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sz="800" spc="5">
                <a:solidFill>
                  <a:srgbClr val="151616"/>
                </a:solidFill>
                <a:latin typeface="Arial"/>
                <a:cs typeface="Arial"/>
              </a:rPr>
              <a:t>Transmits</a:t>
            </a:r>
            <a:r>
              <a:rPr dirty="0" sz="8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1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 rot="540000">
            <a:off x="7848196" y="3931568"/>
            <a:ext cx="917156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19"/>
              </a:lnSpc>
            </a:pPr>
            <a:r>
              <a:rPr dirty="0" baseline="6944" sz="1200" spc="7">
                <a:solidFill>
                  <a:srgbClr val="151616"/>
                </a:solidFill>
                <a:latin typeface="Arial"/>
                <a:cs typeface="Arial"/>
              </a:rPr>
              <a:t>Positive </a:t>
            </a:r>
            <a:r>
              <a:rPr dirty="0" baseline="3472" sz="1200" spc="15">
                <a:solidFill>
                  <a:srgbClr val="151616"/>
                </a:solidFill>
                <a:latin typeface="Arial"/>
                <a:cs typeface="Arial"/>
              </a:rPr>
              <a:t>speed</a:t>
            </a:r>
            <a:r>
              <a:rPr dirty="0" baseline="3472" sz="1200" spc="-12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5">
                <a:solidFill>
                  <a:srgbClr val="151616"/>
                </a:solidFill>
                <a:latin typeface="Arial"/>
                <a:cs typeface="Arial"/>
              </a:rPr>
              <a:t>ratio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21420000">
            <a:off x="6542926" y="3604731"/>
            <a:ext cx="1224691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-5">
                <a:solidFill>
                  <a:srgbClr val="151616"/>
                </a:solidFill>
                <a:latin typeface="Arial"/>
                <a:cs typeface="Arial"/>
              </a:rPr>
              <a:t>Many practical</a:t>
            </a:r>
            <a:r>
              <a:rPr dirty="0" sz="8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spc="-7">
                <a:solidFill>
                  <a:srgbClr val="151616"/>
                </a:solidFill>
                <a:latin typeface="Arial"/>
                <a:cs typeface="Arial"/>
              </a:rPr>
              <a:t>applications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21420000">
            <a:off x="7223972" y="3698414"/>
            <a:ext cx="55234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8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5407" y="4444122"/>
            <a:ext cx="423537" cy="42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0978" y="229474"/>
            <a:ext cx="9974580" cy="6979920"/>
          </a:xfrm>
          <a:custGeom>
            <a:avLst/>
            <a:gdLst/>
            <a:ahLst/>
            <a:cxnLst/>
            <a:rect l="l" t="t" r="r" b="b"/>
            <a:pathLst>
              <a:path w="9974580" h="6979920">
                <a:moveTo>
                  <a:pt x="0" y="0"/>
                </a:moveTo>
                <a:lnTo>
                  <a:pt x="9974383" y="0"/>
                </a:lnTo>
                <a:lnTo>
                  <a:pt x="9974383" y="6979593"/>
                </a:lnTo>
                <a:lnTo>
                  <a:pt x="0" y="6979593"/>
                </a:lnTo>
                <a:lnTo>
                  <a:pt x="0" y="0"/>
                </a:lnTo>
                <a:close/>
              </a:path>
            </a:pathLst>
          </a:custGeom>
          <a:ln w="359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47209" y="1118670"/>
            <a:ext cx="5448938" cy="4550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2952" y="892709"/>
            <a:ext cx="2727325" cy="2906395"/>
          </a:xfrm>
          <a:custGeom>
            <a:avLst/>
            <a:gdLst/>
            <a:ahLst/>
            <a:cxnLst/>
            <a:rect l="l" t="t" r="r" b="b"/>
            <a:pathLst>
              <a:path w="2727325" h="2906395">
                <a:moveTo>
                  <a:pt x="827514" y="0"/>
                </a:moveTo>
                <a:lnTo>
                  <a:pt x="681047" y="894112"/>
                </a:lnTo>
                <a:lnTo>
                  <a:pt x="398496" y="1844285"/>
                </a:lnTo>
                <a:lnTo>
                  <a:pt x="123576" y="2598905"/>
                </a:lnTo>
                <a:lnTo>
                  <a:pt x="0" y="2906359"/>
                </a:lnTo>
                <a:lnTo>
                  <a:pt x="347837" y="2684732"/>
                </a:lnTo>
                <a:lnTo>
                  <a:pt x="1154793" y="2092857"/>
                </a:lnTo>
                <a:lnTo>
                  <a:pt x="2066036" y="1240245"/>
                </a:lnTo>
                <a:lnTo>
                  <a:pt x="2726734" y="236405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94390" y="3765105"/>
            <a:ext cx="71895" cy="688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63002" y="878802"/>
            <a:ext cx="4456430" cy="2920365"/>
          </a:xfrm>
          <a:custGeom>
            <a:avLst/>
            <a:gdLst/>
            <a:ahLst/>
            <a:cxnLst/>
            <a:rect l="l" t="t" r="r" b="b"/>
            <a:pathLst>
              <a:path w="4456430" h="2920365">
                <a:moveTo>
                  <a:pt x="0" y="23738"/>
                </a:moveTo>
                <a:lnTo>
                  <a:pt x="850833" y="933917"/>
                </a:lnTo>
                <a:lnTo>
                  <a:pt x="2365545" y="1878754"/>
                </a:lnTo>
                <a:lnTo>
                  <a:pt x="3811581" y="2620215"/>
                </a:lnTo>
                <a:lnTo>
                  <a:pt x="4456383" y="2920265"/>
                </a:lnTo>
                <a:lnTo>
                  <a:pt x="4034145" y="2575439"/>
                </a:lnTo>
                <a:lnTo>
                  <a:pt x="3113362" y="1757373"/>
                </a:lnTo>
                <a:lnTo>
                  <a:pt x="2212929" y="790687"/>
                </a:lnTo>
                <a:lnTo>
                  <a:pt x="1851740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27236" y="892709"/>
            <a:ext cx="1319530" cy="2906395"/>
          </a:xfrm>
          <a:custGeom>
            <a:avLst/>
            <a:gdLst/>
            <a:ahLst/>
            <a:cxnLst/>
            <a:rect l="l" t="t" r="r" b="b"/>
            <a:pathLst>
              <a:path w="1319529" h="2906395">
                <a:moveTo>
                  <a:pt x="0" y="3478"/>
                </a:moveTo>
                <a:lnTo>
                  <a:pt x="188968" y="791448"/>
                </a:lnTo>
                <a:lnTo>
                  <a:pt x="644377" y="1752158"/>
                </a:lnTo>
                <a:lnTo>
                  <a:pt x="1107418" y="2564249"/>
                </a:lnTo>
                <a:lnTo>
                  <a:pt x="1319278" y="2906359"/>
                </a:lnTo>
                <a:lnTo>
                  <a:pt x="1260988" y="2546106"/>
                </a:lnTo>
                <a:lnTo>
                  <a:pt x="1137836" y="1703487"/>
                </a:lnTo>
                <a:lnTo>
                  <a:pt x="1027403" y="735715"/>
                </a:lnTo>
                <a:lnTo>
                  <a:pt x="1007266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19385" y="2950801"/>
            <a:ext cx="2740660" cy="1543685"/>
          </a:xfrm>
          <a:custGeom>
            <a:avLst/>
            <a:gdLst/>
            <a:ahLst/>
            <a:cxnLst/>
            <a:rect l="l" t="t" r="r" b="b"/>
            <a:pathLst>
              <a:path w="2740659" h="1543685">
                <a:moveTo>
                  <a:pt x="2740301" y="0"/>
                </a:moveTo>
                <a:lnTo>
                  <a:pt x="1682591" y="218368"/>
                </a:lnTo>
                <a:lnTo>
                  <a:pt x="810560" y="495402"/>
                </a:lnTo>
                <a:lnTo>
                  <a:pt x="218325" y="733325"/>
                </a:lnTo>
                <a:lnTo>
                  <a:pt x="0" y="834360"/>
                </a:lnTo>
                <a:lnTo>
                  <a:pt x="324944" y="843486"/>
                </a:lnTo>
                <a:lnTo>
                  <a:pt x="1093746" y="917796"/>
                </a:lnTo>
                <a:lnTo>
                  <a:pt x="1997359" y="1127689"/>
                </a:lnTo>
                <a:lnTo>
                  <a:pt x="2726736" y="1543564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32952" y="3785162"/>
            <a:ext cx="2727325" cy="2155825"/>
          </a:xfrm>
          <a:custGeom>
            <a:avLst/>
            <a:gdLst/>
            <a:ahLst/>
            <a:cxnLst/>
            <a:rect l="l" t="t" r="r" b="b"/>
            <a:pathLst>
              <a:path w="2727325" h="2155825">
                <a:moveTo>
                  <a:pt x="2726734" y="1960746"/>
                </a:moveTo>
                <a:lnTo>
                  <a:pt x="2237730" y="1296517"/>
                </a:lnTo>
                <a:lnTo>
                  <a:pt x="1307409" y="662273"/>
                </a:lnTo>
                <a:lnTo>
                  <a:pt x="405068" y="187079"/>
                </a:lnTo>
                <a:lnTo>
                  <a:pt x="0" y="0"/>
                </a:lnTo>
                <a:lnTo>
                  <a:pt x="225532" y="246831"/>
                </a:lnTo>
                <a:lnTo>
                  <a:pt x="725773" y="837837"/>
                </a:lnTo>
                <a:lnTo>
                  <a:pt x="1236188" y="1548781"/>
                </a:lnTo>
                <a:lnTo>
                  <a:pt x="1492243" y="2155431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079855" y="3804223"/>
            <a:ext cx="1275715" cy="2136775"/>
          </a:xfrm>
          <a:custGeom>
            <a:avLst/>
            <a:gdLst/>
            <a:ahLst/>
            <a:cxnLst/>
            <a:rect l="l" t="t" r="r" b="b"/>
            <a:pathLst>
              <a:path w="1275714" h="2136775">
                <a:moveTo>
                  <a:pt x="1275189" y="2122463"/>
                </a:moveTo>
                <a:lnTo>
                  <a:pt x="1245075" y="2093479"/>
                </a:lnTo>
                <a:lnTo>
                  <a:pt x="1217038" y="2061654"/>
                </a:lnTo>
                <a:lnTo>
                  <a:pt x="1191020" y="2027131"/>
                </a:lnTo>
                <a:lnTo>
                  <a:pt x="1166960" y="1990053"/>
                </a:lnTo>
                <a:lnTo>
                  <a:pt x="1144799" y="1950564"/>
                </a:lnTo>
                <a:lnTo>
                  <a:pt x="1124477" y="1908806"/>
                </a:lnTo>
                <a:lnTo>
                  <a:pt x="1105934" y="1864923"/>
                </a:lnTo>
                <a:lnTo>
                  <a:pt x="1089112" y="1819056"/>
                </a:lnTo>
                <a:lnTo>
                  <a:pt x="1073950" y="1771351"/>
                </a:lnTo>
                <a:lnTo>
                  <a:pt x="1060389" y="1721948"/>
                </a:lnTo>
                <a:lnTo>
                  <a:pt x="1048369" y="1670993"/>
                </a:lnTo>
                <a:lnTo>
                  <a:pt x="1037831" y="1618627"/>
                </a:lnTo>
                <a:lnTo>
                  <a:pt x="1028716" y="1564993"/>
                </a:lnTo>
                <a:lnTo>
                  <a:pt x="1020962" y="1510236"/>
                </a:lnTo>
                <a:lnTo>
                  <a:pt x="1014512" y="1454497"/>
                </a:lnTo>
                <a:lnTo>
                  <a:pt x="1009305" y="1397920"/>
                </a:lnTo>
                <a:lnTo>
                  <a:pt x="1005282" y="1340647"/>
                </a:lnTo>
                <a:lnTo>
                  <a:pt x="1002383" y="1282823"/>
                </a:lnTo>
                <a:lnTo>
                  <a:pt x="1000549" y="1224589"/>
                </a:lnTo>
                <a:lnTo>
                  <a:pt x="999720" y="1166090"/>
                </a:lnTo>
                <a:lnTo>
                  <a:pt x="999836" y="1107467"/>
                </a:lnTo>
                <a:lnTo>
                  <a:pt x="1000838" y="1048865"/>
                </a:lnTo>
                <a:lnTo>
                  <a:pt x="1002666" y="990426"/>
                </a:lnTo>
                <a:lnTo>
                  <a:pt x="1005262" y="932293"/>
                </a:lnTo>
                <a:lnTo>
                  <a:pt x="1008564" y="874609"/>
                </a:lnTo>
                <a:lnTo>
                  <a:pt x="1012514" y="817517"/>
                </a:lnTo>
                <a:lnTo>
                  <a:pt x="1017052" y="761161"/>
                </a:lnTo>
                <a:lnTo>
                  <a:pt x="1022118" y="705683"/>
                </a:lnTo>
                <a:lnTo>
                  <a:pt x="1027653" y="651227"/>
                </a:lnTo>
                <a:lnTo>
                  <a:pt x="1033598" y="597935"/>
                </a:lnTo>
                <a:lnTo>
                  <a:pt x="1039892" y="545950"/>
                </a:lnTo>
                <a:lnTo>
                  <a:pt x="1046476" y="495416"/>
                </a:lnTo>
                <a:lnTo>
                  <a:pt x="1053290" y="446476"/>
                </a:lnTo>
                <a:lnTo>
                  <a:pt x="1060276" y="399272"/>
                </a:lnTo>
                <a:lnTo>
                  <a:pt x="1067373" y="353948"/>
                </a:lnTo>
                <a:lnTo>
                  <a:pt x="1074521" y="310647"/>
                </a:lnTo>
                <a:lnTo>
                  <a:pt x="1081662" y="269512"/>
                </a:lnTo>
                <a:lnTo>
                  <a:pt x="1088735" y="230685"/>
                </a:lnTo>
                <a:lnTo>
                  <a:pt x="1102441" y="160531"/>
                </a:lnTo>
                <a:lnTo>
                  <a:pt x="1115163" y="101329"/>
                </a:lnTo>
                <a:lnTo>
                  <a:pt x="1126423" y="54223"/>
                </a:lnTo>
                <a:lnTo>
                  <a:pt x="1139530" y="8748"/>
                </a:lnTo>
                <a:lnTo>
                  <a:pt x="1141650" y="2411"/>
                </a:lnTo>
                <a:lnTo>
                  <a:pt x="1142120" y="0"/>
                </a:lnTo>
                <a:lnTo>
                  <a:pt x="1121318" y="42369"/>
                </a:lnTo>
                <a:lnTo>
                  <a:pt x="1103042" y="82328"/>
                </a:lnTo>
                <a:lnTo>
                  <a:pt x="1079623" y="133902"/>
                </a:lnTo>
                <a:lnTo>
                  <a:pt x="1066099" y="163724"/>
                </a:lnTo>
                <a:lnTo>
                  <a:pt x="1051425" y="196067"/>
                </a:lnTo>
                <a:lnTo>
                  <a:pt x="1035648" y="230802"/>
                </a:lnTo>
                <a:lnTo>
                  <a:pt x="1018813" y="267801"/>
                </a:lnTo>
                <a:lnTo>
                  <a:pt x="1000965" y="306936"/>
                </a:lnTo>
                <a:lnTo>
                  <a:pt x="982150" y="348080"/>
                </a:lnTo>
                <a:lnTo>
                  <a:pt x="962413" y="391104"/>
                </a:lnTo>
                <a:lnTo>
                  <a:pt x="941800" y="435882"/>
                </a:lnTo>
                <a:lnTo>
                  <a:pt x="920357" y="482284"/>
                </a:lnTo>
                <a:lnTo>
                  <a:pt x="898128" y="530183"/>
                </a:lnTo>
                <a:lnTo>
                  <a:pt x="875159" y="579451"/>
                </a:lnTo>
                <a:lnTo>
                  <a:pt x="851496" y="629960"/>
                </a:lnTo>
                <a:lnTo>
                  <a:pt x="827185" y="681583"/>
                </a:lnTo>
                <a:lnTo>
                  <a:pt x="802270" y="734191"/>
                </a:lnTo>
                <a:lnTo>
                  <a:pt x="776797" y="787656"/>
                </a:lnTo>
                <a:lnTo>
                  <a:pt x="750813" y="841851"/>
                </a:lnTo>
                <a:lnTo>
                  <a:pt x="724361" y="896648"/>
                </a:lnTo>
                <a:lnTo>
                  <a:pt x="697488" y="951919"/>
                </a:lnTo>
                <a:lnTo>
                  <a:pt x="670240" y="1007536"/>
                </a:lnTo>
                <a:lnTo>
                  <a:pt x="642661" y="1063372"/>
                </a:lnTo>
                <a:lnTo>
                  <a:pt x="614798" y="1119297"/>
                </a:lnTo>
                <a:lnTo>
                  <a:pt x="586696" y="1175185"/>
                </a:lnTo>
                <a:lnTo>
                  <a:pt x="558399" y="1230907"/>
                </a:lnTo>
                <a:lnTo>
                  <a:pt x="529955" y="1286336"/>
                </a:lnTo>
                <a:lnTo>
                  <a:pt x="501407" y="1341344"/>
                </a:lnTo>
                <a:lnTo>
                  <a:pt x="472803" y="1395802"/>
                </a:lnTo>
                <a:lnTo>
                  <a:pt x="444186" y="1449584"/>
                </a:lnTo>
                <a:lnTo>
                  <a:pt x="415604" y="1502560"/>
                </a:lnTo>
                <a:lnTo>
                  <a:pt x="387101" y="1554604"/>
                </a:lnTo>
                <a:lnTo>
                  <a:pt x="358722" y="1605587"/>
                </a:lnTo>
                <a:lnTo>
                  <a:pt x="330514" y="1655382"/>
                </a:lnTo>
                <a:lnTo>
                  <a:pt x="302521" y="1703860"/>
                </a:lnTo>
                <a:lnTo>
                  <a:pt x="274790" y="1750894"/>
                </a:lnTo>
                <a:lnTo>
                  <a:pt x="247365" y="1796356"/>
                </a:lnTo>
                <a:lnTo>
                  <a:pt x="220293" y="1840118"/>
                </a:lnTo>
                <a:lnTo>
                  <a:pt x="193618" y="1882051"/>
                </a:lnTo>
                <a:lnTo>
                  <a:pt x="167387" y="1922029"/>
                </a:lnTo>
                <a:lnTo>
                  <a:pt x="141644" y="1959923"/>
                </a:lnTo>
                <a:lnTo>
                  <a:pt x="116436" y="1995606"/>
                </a:lnTo>
                <a:lnTo>
                  <a:pt x="91807" y="2028949"/>
                </a:lnTo>
                <a:lnTo>
                  <a:pt x="67804" y="2059825"/>
                </a:lnTo>
                <a:lnTo>
                  <a:pt x="21854" y="2113663"/>
                </a:lnTo>
                <a:lnTo>
                  <a:pt x="0" y="2136369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05444" y="3781890"/>
            <a:ext cx="4333875" cy="2159000"/>
          </a:xfrm>
          <a:custGeom>
            <a:avLst/>
            <a:gdLst/>
            <a:ahLst/>
            <a:cxnLst/>
            <a:rect l="l" t="t" r="r" b="b"/>
            <a:pathLst>
              <a:path w="4333875" h="2159000">
                <a:moveTo>
                  <a:pt x="1587204" y="2144796"/>
                </a:moveTo>
                <a:lnTo>
                  <a:pt x="1640095" y="2129764"/>
                </a:lnTo>
                <a:lnTo>
                  <a:pt x="1698796" y="2107869"/>
                </a:lnTo>
                <a:lnTo>
                  <a:pt x="1762911" y="2079497"/>
                </a:lnTo>
                <a:lnTo>
                  <a:pt x="1832040" y="2045035"/>
                </a:lnTo>
                <a:lnTo>
                  <a:pt x="1868362" y="2025640"/>
                </a:lnTo>
                <a:lnTo>
                  <a:pt x="1905790" y="2004867"/>
                </a:lnTo>
                <a:lnTo>
                  <a:pt x="1944272" y="1982765"/>
                </a:lnTo>
                <a:lnTo>
                  <a:pt x="1983761" y="1959381"/>
                </a:lnTo>
                <a:lnTo>
                  <a:pt x="2024206" y="1934763"/>
                </a:lnTo>
                <a:lnTo>
                  <a:pt x="2065558" y="1908961"/>
                </a:lnTo>
                <a:lnTo>
                  <a:pt x="2107767" y="1882022"/>
                </a:lnTo>
                <a:lnTo>
                  <a:pt x="2150784" y="1853994"/>
                </a:lnTo>
                <a:lnTo>
                  <a:pt x="2194559" y="1824926"/>
                </a:lnTo>
                <a:lnTo>
                  <a:pt x="2239042" y="1794866"/>
                </a:lnTo>
                <a:lnTo>
                  <a:pt x="2284184" y="1763862"/>
                </a:lnTo>
                <a:lnTo>
                  <a:pt x="2329935" y="1731962"/>
                </a:lnTo>
                <a:lnTo>
                  <a:pt x="2376246" y="1699215"/>
                </a:lnTo>
                <a:lnTo>
                  <a:pt x="2423066" y="1665668"/>
                </a:lnTo>
                <a:lnTo>
                  <a:pt x="2470347" y="1631371"/>
                </a:lnTo>
                <a:lnTo>
                  <a:pt x="2518039" y="1596371"/>
                </a:lnTo>
                <a:lnTo>
                  <a:pt x="2566092" y="1560717"/>
                </a:lnTo>
                <a:lnTo>
                  <a:pt x="2614457" y="1524456"/>
                </a:lnTo>
                <a:lnTo>
                  <a:pt x="2663083" y="1487638"/>
                </a:lnTo>
                <a:lnTo>
                  <a:pt x="2711922" y="1450310"/>
                </a:lnTo>
                <a:lnTo>
                  <a:pt x="2760924" y="1412520"/>
                </a:lnTo>
                <a:lnTo>
                  <a:pt x="2810039" y="1374317"/>
                </a:lnTo>
                <a:lnTo>
                  <a:pt x="2859218" y="1335748"/>
                </a:lnTo>
                <a:lnTo>
                  <a:pt x="2908410" y="1296864"/>
                </a:lnTo>
                <a:lnTo>
                  <a:pt x="2957567" y="1257710"/>
                </a:lnTo>
                <a:lnTo>
                  <a:pt x="3006639" y="1218336"/>
                </a:lnTo>
                <a:lnTo>
                  <a:pt x="3055576" y="1178790"/>
                </a:lnTo>
                <a:lnTo>
                  <a:pt x="3104329" y="1139121"/>
                </a:lnTo>
                <a:lnTo>
                  <a:pt x="3152847" y="1099375"/>
                </a:lnTo>
                <a:lnTo>
                  <a:pt x="3201082" y="1059603"/>
                </a:lnTo>
                <a:lnTo>
                  <a:pt x="3248984" y="1019851"/>
                </a:lnTo>
                <a:lnTo>
                  <a:pt x="3296502" y="980168"/>
                </a:lnTo>
                <a:lnTo>
                  <a:pt x="3343589" y="940602"/>
                </a:lnTo>
                <a:lnTo>
                  <a:pt x="3390193" y="901203"/>
                </a:lnTo>
                <a:lnTo>
                  <a:pt x="3436266" y="862016"/>
                </a:lnTo>
                <a:lnTo>
                  <a:pt x="3481758" y="823092"/>
                </a:lnTo>
                <a:lnTo>
                  <a:pt x="3526619" y="784479"/>
                </a:lnTo>
                <a:lnTo>
                  <a:pt x="3570799" y="746223"/>
                </a:lnTo>
                <a:lnTo>
                  <a:pt x="3614249" y="708375"/>
                </a:lnTo>
                <a:lnTo>
                  <a:pt x="3656920" y="670981"/>
                </a:lnTo>
                <a:lnTo>
                  <a:pt x="3698762" y="634091"/>
                </a:lnTo>
                <a:lnTo>
                  <a:pt x="3739724" y="597752"/>
                </a:lnTo>
                <a:lnTo>
                  <a:pt x="3779759" y="562013"/>
                </a:lnTo>
                <a:lnTo>
                  <a:pt x="3818815" y="526922"/>
                </a:lnTo>
                <a:lnTo>
                  <a:pt x="3856844" y="492527"/>
                </a:lnTo>
                <a:lnTo>
                  <a:pt x="3893795" y="458876"/>
                </a:lnTo>
                <a:lnTo>
                  <a:pt x="3929620" y="426018"/>
                </a:lnTo>
                <a:lnTo>
                  <a:pt x="3964268" y="394001"/>
                </a:lnTo>
                <a:lnTo>
                  <a:pt x="3997690" y="362873"/>
                </a:lnTo>
                <a:lnTo>
                  <a:pt x="4029837" y="332683"/>
                </a:lnTo>
                <a:lnTo>
                  <a:pt x="4060658" y="303478"/>
                </a:lnTo>
                <a:lnTo>
                  <a:pt x="4090105" y="275307"/>
                </a:lnTo>
                <a:lnTo>
                  <a:pt x="4118127" y="248218"/>
                </a:lnTo>
                <a:lnTo>
                  <a:pt x="4169700" y="197478"/>
                </a:lnTo>
                <a:lnTo>
                  <a:pt x="4214979" y="151646"/>
                </a:lnTo>
                <a:lnTo>
                  <a:pt x="4253570" y="111107"/>
                </a:lnTo>
                <a:lnTo>
                  <a:pt x="4285073" y="76247"/>
                </a:lnTo>
                <a:lnTo>
                  <a:pt x="4318174" y="35449"/>
                </a:lnTo>
                <a:lnTo>
                  <a:pt x="4333801" y="4529"/>
                </a:lnTo>
                <a:lnTo>
                  <a:pt x="4332287" y="1313"/>
                </a:lnTo>
                <a:lnTo>
                  <a:pt x="4328505" y="0"/>
                </a:lnTo>
                <a:lnTo>
                  <a:pt x="4322406" y="636"/>
                </a:lnTo>
                <a:lnTo>
                  <a:pt x="4281236" y="17663"/>
                </a:lnTo>
                <a:lnTo>
                  <a:pt x="4232108" y="42144"/>
                </a:lnTo>
                <a:lnTo>
                  <a:pt x="4190717" y="63739"/>
                </a:lnTo>
                <a:lnTo>
                  <a:pt x="4142755" y="89324"/>
                </a:lnTo>
                <a:lnTo>
                  <a:pt x="4088514" y="118701"/>
                </a:lnTo>
                <a:lnTo>
                  <a:pt x="4028284" y="151672"/>
                </a:lnTo>
                <a:lnTo>
                  <a:pt x="3962358" y="188040"/>
                </a:lnTo>
                <a:lnTo>
                  <a:pt x="3927350" y="207436"/>
                </a:lnTo>
                <a:lnTo>
                  <a:pt x="3891027" y="227607"/>
                </a:lnTo>
                <a:lnTo>
                  <a:pt x="3853426" y="248528"/>
                </a:lnTo>
                <a:lnTo>
                  <a:pt x="3814582" y="270174"/>
                </a:lnTo>
                <a:lnTo>
                  <a:pt x="3774533" y="292522"/>
                </a:lnTo>
                <a:lnTo>
                  <a:pt x="3733315" y="315546"/>
                </a:lnTo>
                <a:lnTo>
                  <a:pt x="3690964" y="339221"/>
                </a:lnTo>
                <a:lnTo>
                  <a:pt x="3647517" y="363523"/>
                </a:lnTo>
                <a:lnTo>
                  <a:pt x="3603010" y="388427"/>
                </a:lnTo>
                <a:lnTo>
                  <a:pt x="3557480" y="413908"/>
                </a:lnTo>
                <a:lnTo>
                  <a:pt x="3510963" y="439942"/>
                </a:lnTo>
                <a:lnTo>
                  <a:pt x="3463495" y="466504"/>
                </a:lnTo>
                <a:lnTo>
                  <a:pt x="3415113" y="493569"/>
                </a:lnTo>
                <a:lnTo>
                  <a:pt x="3365854" y="521113"/>
                </a:lnTo>
                <a:lnTo>
                  <a:pt x="3315753" y="549111"/>
                </a:lnTo>
                <a:lnTo>
                  <a:pt x="3264847" y="577537"/>
                </a:lnTo>
                <a:lnTo>
                  <a:pt x="3213173" y="606368"/>
                </a:lnTo>
                <a:lnTo>
                  <a:pt x="3160767" y="635579"/>
                </a:lnTo>
                <a:lnTo>
                  <a:pt x="3107666" y="665144"/>
                </a:lnTo>
                <a:lnTo>
                  <a:pt x="3053905" y="695040"/>
                </a:lnTo>
                <a:lnTo>
                  <a:pt x="2999522" y="725241"/>
                </a:lnTo>
                <a:lnTo>
                  <a:pt x="2944553" y="755724"/>
                </a:lnTo>
                <a:lnTo>
                  <a:pt x="2889033" y="786462"/>
                </a:lnTo>
                <a:lnTo>
                  <a:pt x="2833001" y="817432"/>
                </a:lnTo>
                <a:lnTo>
                  <a:pt x="2776491" y="848608"/>
                </a:lnTo>
                <a:lnTo>
                  <a:pt x="2719541" y="879967"/>
                </a:lnTo>
                <a:lnTo>
                  <a:pt x="2662187" y="911483"/>
                </a:lnTo>
                <a:lnTo>
                  <a:pt x="2604466" y="943131"/>
                </a:lnTo>
                <a:lnTo>
                  <a:pt x="2546413" y="974888"/>
                </a:lnTo>
                <a:lnTo>
                  <a:pt x="2488065" y="1006727"/>
                </a:lnTo>
                <a:lnTo>
                  <a:pt x="2429459" y="1038625"/>
                </a:lnTo>
                <a:lnTo>
                  <a:pt x="2370632" y="1070557"/>
                </a:lnTo>
                <a:lnTo>
                  <a:pt x="2311618" y="1102498"/>
                </a:lnTo>
                <a:lnTo>
                  <a:pt x="2252456" y="1134423"/>
                </a:lnTo>
                <a:lnTo>
                  <a:pt x="2193181" y="1166308"/>
                </a:lnTo>
                <a:lnTo>
                  <a:pt x="2133830" y="1198127"/>
                </a:lnTo>
                <a:lnTo>
                  <a:pt x="2074439" y="1229857"/>
                </a:lnTo>
                <a:lnTo>
                  <a:pt x="2015045" y="1261473"/>
                </a:lnTo>
                <a:lnTo>
                  <a:pt x="1955684" y="1292949"/>
                </a:lnTo>
                <a:lnTo>
                  <a:pt x="1896392" y="1324261"/>
                </a:lnTo>
                <a:lnTo>
                  <a:pt x="1837206" y="1355385"/>
                </a:lnTo>
                <a:lnTo>
                  <a:pt x="1778163" y="1386295"/>
                </a:lnTo>
                <a:lnTo>
                  <a:pt x="1719299" y="1416968"/>
                </a:lnTo>
                <a:lnTo>
                  <a:pt x="1660650" y="1447377"/>
                </a:lnTo>
                <a:lnTo>
                  <a:pt x="1602253" y="1477499"/>
                </a:lnTo>
                <a:lnTo>
                  <a:pt x="1544144" y="1507310"/>
                </a:lnTo>
                <a:lnTo>
                  <a:pt x="1486359" y="1536783"/>
                </a:lnTo>
                <a:lnTo>
                  <a:pt x="1428935" y="1565894"/>
                </a:lnTo>
                <a:lnTo>
                  <a:pt x="1371909" y="1594620"/>
                </a:lnTo>
                <a:lnTo>
                  <a:pt x="1315317" y="1622934"/>
                </a:lnTo>
                <a:lnTo>
                  <a:pt x="1259195" y="1650813"/>
                </a:lnTo>
                <a:lnTo>
                  <a:pt x="1203580" y="1678231"/>
                </a:lnTo>
                <a:lnTo>
                  <a:pt x="1148508" y="1705164"/>
                </a:lnTo>
                <a:lnTo>
                  <a:pt x="1094015" y="1731587"/>
                </a:lnTo>
                <a:lnTo>
                  <a:pt x="1040139" y="1757476"/>
                </a:lnTo>
                <a:lnTo>
                  <a:pt x="986915" y="1782806"/>
                </a:lnTo>
                <a:lnTo>
                  <a:pt x="934380" y="1807551"/>
                </a:lnTo>
                <a:lnTo>
                  <a:pt x="882570" y="1831688"/>
                </a:lnTo>
                <a:lnTo>
                  <a:pt x="831522" y="1855192"/>
                </a:lnTo>
                <a:lnTo>
                  <a:pt x="781272" y="1878037"/>
                </a:lnTo>
                <a:lnTo>
                  <a:pt x="731857" y="1900200"/>
                </a:lnTo>
                <a:lnTo>
                  <a:pt x="683313" y="1921655"/>
                </a:lnTo>
                <a:lnTo>
                  <a:pt x="635676" y="1942378"/>
                </a:lnTo>
                <a:lnTo>
                  <a:pt x="588983" y="1962344"/>
                </a:lnTo>
                <a:lnTo>
                  <a:pt x="543271" y="1981529"/>
                </a:lnTo>
                <a:lnTo>
                  <a:pt x="498575" y="1999907"/>
                </a:lnTo>
                <a:lnTo>
                  <a:pt x="454933" y="2017454"/>
                </a:lnTo>
                <a:lnTo>
                  <a:pt x="412380" y="2034146"/>
                </a:lnTo>
                <a:lnTo>
                  <a:pt x="370953" y="2049957"/>
                </a:lnTo>
                <a:lnTo>
                  <a:pt x="330689" y="2064863"/>
                </a:lnTo>
                <a:lnTo>
                  <a:pt x="291624" y="2078839"/>
                </a:lnTo>
                <a:lnTo>
                  <a:pt x="253794" y="2091860"/>
                </a:lnTo>
                <a:lnTo>
                  <a:pt x="217236" y="2103902"/>
                </a:lnTo>
                <a:lnTo>
                  <a:pt x="148081" y="2124950"/>
                </a:lnTo>
                <a:lnTo>
                  <a:pt x="84450" y="2141784"/>
                </a:lnTo>
                <a:lnTo>
                  <a:pt x="26635" y="2154207"/>
                </a:lnTo>
                <a:lnTo>
                  <a:pt x="0" y="2158702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42655" y="2909084"/>
            <a:ext cx="4481195" cy="1780539"/>
          </a:xfrm>
          <a:custGeom>
            <a:avLst/>
            <a:gdLst/>
            <a:ahLst/>
            <a:cxnLst/>
            <a:rect l="l" t="t" r="r" b="b"/>
            <a:pathLst>
              <a:path w="4481195" h="1780539">
                <a:moveTo>
                  <a:pt x="0" y="1779969"/>
                </a:moveTo>
                <a:lnTo>
                  <a:pt x="42080" y="1732584"/>
                </a:lnTo>
                <a:lnTo>
                  <a:pt x="91491" y="1686929"/>
                </a:lnTo>
                <a:lnTo>
                  <a:pt x="147896" y="1642973"/>
                </a:lnTo>
                <a:lnTo>
                  <a:pt x="210956" y="1600680"/>
                </a:lnTo>
                <a:lnTo>
                  <a:pt x="244877" y="1580148"/>
                </a:lnTo>
                <a:lnTo>
                  <a:pt x="280336" y="1560019"/>
                </a:lnTo>
                <a:lnTo>
                  <a:pt x="317291" y="1540289"/>
                </a:lnTo>
                <a:lnTo>
                  <a:pt x="355699" y="1520955"/>
                </a:lnTo>
                <a:lnTo>
                  <a:pt x="395519" y="1502011"/>
                </a:lnTo>
                <a:lnTo>
                  <a:pt x="436708" y="1483455"/>
                </a:lnTo>
                <a:lnTo>
                  <a:pt x="479224" y="1465281"/>
                </a:lnTo>
                <a:lnTo>
                  <a:pt x="523025" y="1447486"/>
                </a:lnTo>
                <a:lnTo>
                  <a:pt x="568069" y="1430066"/>
                </a:lnTo>
                <a:lnTo>
                  <a:pt x="614315" y="1413015"/>
                </a:lnTo>
                <a:lnTo>
                  <a:pt x="661718" y="1396331"/>
                </a:lnTo>
                <a:lnTo>
                  <a:pt x="710239" y="1380008"/>
                </a:lnTo>
                <a:lnTo>
                  <a:pt x="759834" y="1364044"/>
                </a:lnTo>
                <a:lnTo>
                  <a:pt x="810462" y="1348433"/>
                </a:lnTo>
                <a:lnTo>
                  <a:pt x="862080" y="1333171"/>
                </a:lnTo>
                <a:lnTo>
                  <a:pt x="914646" y="1318254"/>
                </a:lnTo>
                <a:lnTo>
                  <a:pt x="968119" y="1303679"/>
                </a:lnTo>
                <a:lnTo>
                  <a:pt x="1022455" y="1289440"/>
                </a:lnTo>
                <a:lnTo>
                  <a:pt x="1077613" y="1275535"/>
                </a:lnTo>
                <a:lnTo>
                  <a:pt x="1133552" y="1261957"/>
                </a:lnTo>
                <a:lnTo>
                  <a:pt x="1190228" y="1248705"/>
                </a:lnTo>
                <a:lnTo>
                  <a:pt x="1247599" y="1235772"/>
                </a:lnTo>
                <a:lnTo>
                  <a:pt x="1305624" y="1223155"/>
                </a:lnTo>
                <a:lnTo>
                  <a:pt x="1364260" y="1210851"/>
                </a:lnTo>
                <a:lnTo>
                  <a:pt x="1423466" y="1198854"/>
                </a:lnTo>
                <a:lnTo>
                  <a:pt x="1483199" y="1187161"/>
                </a:lnTo>
                <a:lnTo>
                  <a:pt x="1543417" y="1175767"/>
                </a:lnTo>
                <a:lnTo>
                  <a:pt x="1604077" y="1164668"/>
                </a:lnTo>
                <a:lnTo>
                  <a:pt x="1665139" y="1153860"/>
                </a:lnTo>
                <a:lnTo>
                  <a:pt x="1726559" y="1143340"/>
                </a:lnTo>
                <a:lnTo>
                  <a:pt x="1788296" y="1133102"/>
                </a:lnTo>
                <a:lnTo>
                  <a:pt x="1850308" y="1123142"/>
                </a:lnTo>
                <a:lnTo>
                  <a:pt x="1912552" y="1113457"/>
                </a:lnTo>
                <a:lnTo>
                  <a:pt x="1974986" y="1104042"/>
                </a:lnTo>
                <a:lnTo>
                  <a:pt x="2037568" y="1094894"/>
                </a:lnTo>
                <a:lnTo>
                  <a:pt x="2100257" y="1086007"/>
                </a:lnTo>
                <a:lnTo>
                  <a:pt x="2163009" y="1077378"/>
                </a:lnTo>
                <a:lnTo>
                  <a:pt x="2225783" y="1069002"/>
                </a:lnTo>
                <a:lnTo>
                  <a:pt x="2288537" y="1060876"/>
                </a:lnTo>
                <a:lnTo>
                  <a:pt x="2351229" y="1052995"/>
                </a:lnTo>
                <a:lnTo>
                  <a:pt x="2413816" y="1045355"/>
                </a:lnTo>
                <a:lnTo>
                  <a:pt x="2476257" y="1037952"/>
                </a:lnTo>
                <a:lnTo>
                  <a:pt x="2538509" y="1030782"/>
                </a:lnTo>
                <a:lnTo>
                  <a:pt x="2600530" y="1023840"/>
                </a:lnTo>
                <a:lnTo>
                  <a:pt x="2662278" y="1017123"/>
                </a:lnTo>
                <a:lnTo>
                  <a:pt x="2723711" y="1010626"/>
                </a:lnTo>
                <a:lnTo>
                  <a:pt x="2784787" y="1004345"/>
                </a:lnTo>
                <a:lnTo>
                  <a:pt x="2845464" y="998276"/>
                </a:lnTo>
                <a:lnTo>
                  <a:pt x="2905700" y="992414"/>
                </a:lnTo>
                <a:lnTo>
                  <a:pt x="2965452" y="986756"/>
                </a:lnTo>
                <a:lnTo>
                  <a:pt x="3024678" y="981298"/>
                </a:lnTo>
                <a:lnTo>
                  <a:pt x="3083337" y="976035"/>
                </a:lnTo>
                <a:lnTo>
                  <a:pt x="3141386" y="970962"/>
                </a:lnTo>
                <a:lnTo>
                  <a:pt x="3198784" y="966077"/>
                </a:lnTo>
                <a:lnTo>
                  <a:pt x="3255487" y="961375"/>
                </a:lnTo>
                <a:lnTo>
                  <a:pt x="3311454" y="956851"/>
                </a:lnTo>
                <a:lnTo>
                  <a:pt x="3366643" y="952501"/>
                </a:lnTo>
                <a:lnTo>
                  <a:pt x="3421012" y="948321"/>
                </a:lnTo>
                <a:lnTo>
                  <a:pt x="3474518" y="944308"/>
                </a:lnTo>
                <a:lnTo>
                  <a:pt x="3527120" y="940457"/>
                </a:lnTo>
                <a:lnTo>
                  <a:pt x="3578775" y="936763"/>
                </a:lnTo>
                <a:lnTo>
                  <a:pt x="3629441" y="933223"/>
                </a:lnTo>
                <a:lnTo>
                  <a:pt x="3679076" y="929832"/>
                </a:lnTo>
                <a:lnTo>
                  <a:pt x="3727639" y="926586"/>
                </a:lnTo>
                <a:lnTo>
                  <a:pt x="3775086" y="923482"/>
                </a:lnTo>
                <a:lnTo>
                  <a:pt x="3821377" y="920514"/>
                </a:lnTo>
                <a:lnTo>
                  <a:pt x="3866468" y="917679"/>
                </a:lnTo>
                <a:lnTo>
                  <a:pt x="3910317" y="914973"/>
                </a:lnTo>
                <a:lnTo>
                  <a:pt x="3952883" y="912391"/>
                </a:lnTo>
                <a:lnTo>
                  <a:pt x="3994124" y="909929"/>
                </a:lnTo>
                <a:lnTo>
                  <a:pt x="4033997" y="907583"/>
                </a:lnTo>
                <a:lnTo>
                  <a:pt x="4072460" y="905349"/>
                </a:lnTo>
                <a:lnTo>
                  <a:pt x="4144987" y="901201"/>
                </a:lnTo>
                <a:lnTo>
                  <a:pt x="4211371" y="897450"/>
                </a:lnTo>
                <a:lnTo>
                  <a:pt x="4242153" y="895713"/>
                </a:lnTo>
                <a:lnTo>
                  <a:pt x="4298688" y="892495"/>
                </a:lnTo>
                <a:lnTo>
                  <a:pt x="4348236" y="889592"/>
                </a:lnTo>
                <a:lnTo>
                  <a:pt x="4390460" y="886970"/>
                </a:lnTo>
                <a:lnTo>
                  <a:pt x="4439327" y="883490"/>
                </a:lnTo>
                <a:lnTo>
                  <a:pt x="4479383" y="878622"/>
                </a:lnTo>
                <a:lnTo>
                  <a:pt x="4480807" y="877751"/>
                </a:lnTo>
                <a:lnTo>
                  <a:pt x="4479936" y="876904"/>
                </a:lnTo>
                <a:lnTo>
                  <a:pt x="4437486" y="870727"/>
                </a:lnTo>
                <a:lnTo>
                  <a:pt x="4383114" y="864432"/>
                </a:lnTo>
                <a:lnTo>
                  <a:pt x="4335784" y="859167"/>
                </a:lnTo>
                <a:lnTo>
                  <a:pt x="4280083" y="853060"/>
                </a:lnTo>
                <a:lnTo>
                  <a:pt x="4216434" y="846121"/>
                </a:lnTo>
                <a:lnTo>
                  <a:pt x="4181762" y="842341"/>
                </a:lnTo>
                <a:lnTo>
                  <a:pt x="4106984" y="834171"/>
                </a:lnTo>
                <a:lnTo>
                  <a:pt x="4066986" y="829783"/>
                </a:lnTo>
                <a:lnTo>
                  <a:pt x="4025317" y="825193"/>
                </a:lnTo>
                <a:lnTo>
                  <a:pt x="3982033" y="820404"/>
                </a:lnTo>
                <a:lnTo>
                  <a:pt x="3937184" y="815417"/>
                </a:lnTo>
                <a:lnTo>
                  <a:pt x="3890825" y="810233"/>
                </a:lnTo>
                <a:lnTo>
                  <a:pt x="3843008" y="804853"/>
                </a:lnTo>
                <a:lnTo>
                  <a:pt x="3793786" y="799279"/>
                </a:lnTo>
                <a:lnTo>
                  <a:pt x="3743213" y="793511"/>
                </a:lnTo>
                <a:lnTo>
                  <a:pt x="3691340" y="787552"/>
                </a:lnTo>
                <a:lnTo>
                  <a:pt x="3638221" y="781402"/>
                </a:lnTo>
                <a:lnTo>
                  <a:pt x="3583909" y="775062"/>
                </a:lnTo>
                <a:lnTo>
                  <a:pt x="3528457" y="768534"/>
                </a:lnTo>
                <a:lnTo>
                  <a:pt x="3471917" y="761818"/>
                </a:lnTo>
                <a:lnTo>
                  <a:pt x="3414344" y="754918"/>
                </a:lnTo>
                <a:lnTo>
                  <a:pt x="3355788" y="747832"/>
                </a:lnTo>
                <a:lnTo>
                  <a:pt x="3296304" y="740563"/>
                </a:lnTo>
                <a:lnTo>
                  <a:pt x="3235945" y="733113"/>
                </a:lnTo>
                <a:lnTo>
                  <a:pt x="3174762" y="725481"/>
                </a:lnTo>
                <a:lnTo>
                  <a:pt x="3112810" y="717670"/>
                </a:lnTo>
                <a:lnTo>
                  <a:pt x="3050142" y="709681"/>
                </a:lnTo>
                <a:lnTo>
                  <a:pt x="2986809" y="701514"/>
                </a:lnTo>
                <a:lnTo>
                  <a:pt x="2922865" y="693172"/>
                </a:lnTo>
                <a:lnTo>
                  <a:pt x="2858363" y="684655"/>
                </a:lnTo>
                <a:lnTo>
                  <a:pt x="2793356" y="675965"/>
                </a:lnTo>
                <a:lnTo>
                  <a:pt x="2727897" y="667102"/>
                </a:lnTo>
                <a:lnTo>
                  <a:pt x="2662038" y="658069"/>
                </a:lnTo>
                <a:lnTo>
                  <a:pt x="2595833" y="648866"/>
                </a:lnTo>
                <a:lnTo>
                  <a:pt x="2529335" y="639495"/>
                </a:lnTo>
                <a:lnTo>
                  <a:pt x="2462596" y="629957"/>
                </a:lnTo>
                <a:lnTo>
                  <a:pt x="2395669" y="620253"/>
                </a:lnTo>
                <a:lnTo>
                  <a:pt x="2328608" y="610384"/>
                </a:lnTo>
                <a:lnTo>
                  <a:pt x="2261465" y="600352"/>
                </a:lnTo>
                <a:lnTo>
                  <a:pt x="2194293" y="590158"/>
                </a:lnTo>
                <a:lnTo>
                  <a:pt x="2127146" y="579803"/>
                </a:lnTo>
                <a:lnTo>
                  <a:pt x="2060075" y="569288"/>
                </a:lnTo>
                <a:lnTo>
                  <a:pt x="1993134" y="558615"/>
                </a:lnTo>
                <a:lnTo>
                  <a:pt x="1926376" y="547785"/>
                </a:lnTo>
                <a:lnTo>
                  <a:pt x="1859854" y="536799"/>
                </a:lnTo>
                <a:lnTo>
                  <a:pt x="1793620" y="525658"/>
                </a:lnTo>
                <a:lnTo>
                  <a:pt x="1727729" y="514364"/>
                </a:lnTo>
                <a:lnTo>
                  <a:pt x="1662231" y="502917"/>
                </a:lnTo>
                <a:lnTo>
                  <a:pt x="1597181" y="491320"/>
                </a:lnTo>
                <a:lnTo>
                  <a:pt x="1532632" y="479573"/>
                </a:lnTo>
                <a:lnTo>
                  <a:pt x="1468636" y="467677"/>
                </a:lnTo>
                <a:lnTo>
                  <a:pt x="1405246" y="455635"/>
                </a:lnTo>
                <a:lnTo>
                  <a:pt x="1342515" y="443446"/>
                </a:lnTo>
                <a:lnTo>
                  <a:pt x="1280497" y="431113"/>
                </a:lnTo>
                <a:lnTo>
                  <a:pt x="1219243" y="418636"/>
                </a:lnTo>
                <a:lnTo>
                  <a:pt x="1158807" y="406017"/>
                </a:lnTo>
                <a:lnTo>
                  <a:pt x="1099243" y="393257"/>
                </a:lnTo>
                <a:lnTo>
                  <a:pt x="1040602" y="380357"/>
                </a:lnTo>
                <a:lnTo>
                  <a:pt x="982937" y="367319"/>
                </a:lnTo>
                <a:lnTo>
                  <a:pt x="926303" y="354144"/>
                </a:lnTo>
                <a:lnTo>
                  <a:pt x="870751" y="340832"/>
                </a:lnTo>
                <a:lnTo>
                  <a:pt x="816334" y="327386"/>
                </a:lnTo>
                <a:lnTo>
                  <a:pt x="763106" y="313806"/>
                </a:lnTo>
                <a:lnTo>
                  <a:pt x="711119" y="300095"/>
                </a:lnTo>
                <a:lnTo>
                  <a:pt x="660426" y="286252"/>
                </a:lnTo>
                <a:lnTo>
                  <a:pt x="611081" y="272279"/>
                </a:lnTo>
                <a:lnTo>
                  <a:pt x="563136" y="258178"/>
                </a:lnTo>
                <a:lnTo>
                  <a:pt x="516643" y="243949"/>
                </a:lnTo>
                <a:lnTo>
                  <a:pt x="471657" y="229595"/>
                </a:lnTo>
                <a:lnTo>
                  <a:pt x="428230" y="215115"/>
                </a:lnTo>
                <a:lnTo>
                  <a:pt x="386414" y="200513"/>
                </a:lnTo>
                <a:lnTo>
                  <a:pt x="346263" y="185787"/>
                </a:lnTo>
                <a:lnTo>
                  <a:pt x="307830" y="170941"/>
                </a:lnTo>
                <a:lnTo>
                  <a:pt x="271167" y="155975"/>
                </a:lnTo>
                <a:lnTo>
                  <a:pt x="203365" y="125689"/>
                </a:lnTo>
                <a:lnTo>
                  <a:pt x="143280" y="94938"/>
                </a:lnTo>
                <a:lnTo>
                  <a:pt x="91336" y="63733"/>
                </a:lnTo>
                <a:lnTo>
                  <a:pt x="47957" y="32083"/>
                </a:lnTo>
                <a:lnTo>
                  <a:pt x="29611" y="16095"/>
                </a:lnTo>
                <a:lnTo>
                  <a:pt x="13564" y="0"/>
                </a:lnTo>
              </a:path>
            </a:pathLst>
          </a:custGeom>
          <a:ln w="9000">
            <a:solidFill>
              <a:srgbClr val="4E4E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85118" y="3816674"/>
            <a:ext cx="115443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50" b="1">
                <a:solidFill>
                  <a:srgbClr val="151616"/>
                </a:solidFill>
                <a:latin typeface="Arial"/>
                <a:cs typeface="Arial"/>
              </a:rPr>
              <a:t>ERGONOMICS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78165" y="6921868"/>
            <a:ext cx="13893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15" b="1">
                <a:solidFill>
                  <a:srgbClr val="151616"/>
                </a:solidFill>
                <a:latin typeface="Arial"/>
                <a:cs typeface="Arial"/>
              </a:rPr>
              <a:t>TARGET</a:t>
            </a:r>
            <a:r>
              <a:rPr dirty="0" sz="1200" spc="-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30" b="1">
                <a:solidFill>
                  <a:srgbClr val="151616"/>
                </a:solidFill>
                <a:latin typeface="Arial"/>
                <a:cs typeface="Arial"/>
              </a:rPr>
              <a:t>MARKET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60586" y="1865247"/>
            <a:ext cx="1334135" cy="1835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000" spc="50" b="1">
                <a:solidFill>
                  <a:srgbClr val="151616"/>
                </a:solidFill>
                <a:latin typeface="Arial"/>
                <a:cs typeface="Arial"/>
              </a:rPr>
              <a:t>INCLUSIVE</a:t>
            </a:r>
            <a:r>
              <a:rPr dirty="0" sz="100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50" b="1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41458" y="5917149"/>
            <a:ext cx="976630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40" b="1">
                <a:solidFill>
                  <a:srgbClr val="151616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CYCLE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63714" y="6907531"/>
            <a:ext cx="1010919" cy="2120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00" spc="50" b="1">
                <a:solidFill>
                  <a:srgbClr val="151616"/>
                </a:solidFill>
                <a:latin typeface="Arial"/>
                <a:cs typeface="Arial"/>
              </a:rPr>
              <a:t>MARKETING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34666" y="6946671"/>
            <a:ext cx="1387475" cy="1885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50" spc="40" b="1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050" spc="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40" b="1">
                <a:solidFill>
                  <a:srgbClr val="151616"/>
                </a:solidFill>
                <a:latin typeface="Arial"/>
                <a:cs typeface="Arial"/>
              </a:rPr>
              <a:t>TESTING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4492" y="303504"/>
            <a:ext cx="5201285" cy="2743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REVISION </a:t>
            </a:r>
            <a:r>
              <a:rPr dirty="0" u="sng" sz="1600" spc="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WEB </a:t>
            </a:r>
            <a:r>
              <a:rPr dirty="0" u="sng" sz="1600" spc="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</a:t>
            </a:r>
            <a:r>
              <a:rPr dirty="0" u="sng" sz="1600" spc="5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KEY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 TERMS </a:t>
            </a:r>
            <a:r>
              <a:rPr dirty="0" u="sng" sz="1600" spc="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6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PHRASES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39030" y="677219"/>
            <a:ext cx="6096000" cy="46164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ctr" marL="12700" marR="5080">
              <a:lnSpc>
                <a:spcPts val="1120"/>
              </a:lnSpc>
              <a:spcBef>
                <a:spcPts val="200"/>
              </a:spcBef>
            </a:pP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RESEARCH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KEY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WORDS/PHRASES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WRITE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FACTS 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REVISION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WEB.  ADD </a:t>
            </a:r>
            <a:r>
              <a:rPr dirty="0" sz="1000" spc="-5" b="1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SMALL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IMAGE(S)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EACH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WORDS/PHRASES. 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EXAMPLE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HAS </a:t>
            </a:r>
            <a:r>
              <a:rPr dirty="0" sz="1000" spc="25" b="1">
                <a:solidFill>
                  <a:srgbClr val="151616"/>
                </a:solidFill>
                <a:latin typeface="Arial"/>
                <a:cs typeface="Arial"/>
              </a:rPr>
              <a:t>BEEN  </a:t>
            </a:r>
            <a:r>
              <a:rPr dirty="0" sz="1000" spc="30" b="1">
                <a:solidFill>
                  <a:srgbClr val="151616"/>
                </a:solidFill>
                <a:latin typeface="Arial"/>
                <a:cs typeface="Arial"/>
              </a:rPr>
              <a:t>COMPLETED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000" spc="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7344" y="1869250"/>
            <a:ext cx="1375410" cy="1771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000" spc="20" b="1">
                <a:solidFill>
                  <a:srgbClr val="151616"/>
                </a:solidFill>
                <a:latin typeface="Arial"/>
                <a:cs typeface="Arial"/>
              </a:rPr>
              <a:t>ANTHROPOMETRICS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9555" y="6061958"/>
            <a:ext cx="135636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25" b="1">
                <a:solidFill>
                  <a:srgbClr val="151616"/>
                </a:solidFill>
                <a:latin typeface="Arial"/>
                <a:cs typeface="Arial"/>
              </a:rPr>
              <a:t>RISK</a:t>
            </a:r>
            <a:r>
              <a:rPr dirty="0" sz="105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50" spc="30" b="1">
                <a:solidFill>
                  <a:srgbClr val="151616"/>
                </a:solidFill>
                <a:latin typeface="Arial"/>
                <a:cs typeface="Arial"/>
              </a:rPr>
              <a:t>ASSESSMENT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44037" y="3845316"/>
            <a:ext cx="827405" cy="3860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59690" marR="5080" indent="-47625">
              <a:lnSpc>
                <a:spcPts val="1370"/>
              </a:lnSpc>
              <a:spcBef>
                <a:spcPts val="225"/>
              </a:spcBef>
            </a:pP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P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O</a:t>
            </a:r>
            <a:r>
              <a:rPr dirty="0" sz="1200" spc="55" b="1">
                <a:solidFill>
                  <a:srgbClr val="151616"/>
                </a:solidFill>
                <a:latin typeface="Arial"/>
                <a:cs typeface="Arial"/>
              </a:rPr>
              <a:t>DUC</a:t>
            </a:r>
            <a:r>
              <a:rPr dirty="0" sz="1200" spc="5" b="1">
                <a:solidFill>
                  <a:srgbClr val="151616"/>
                </a:solidFill>
                <a:latin typeface="Arial"/>
                <a:cs typeface="Arial"/>
              </a:rPr>
              <a:t>T  </a:t>
            </a:r>
            <a:r>
              <a:rPr dirty="0" sz="1200" spc="45" b="1">
                <a:solidFill>
                  <a:srgbClr val="151616"/>
                </a:solidFill>
                <a:latin typeface="Arial"/>
                <a:cs typeface="Arial"/>
              </a:rPr>
              <a:t>TESTING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9911" y="570733"/>
            <a:ext cx="40767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215515" algn="l"/>
              </a:tabLst>
            </a:pP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WORLD ASSOCIATION 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5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0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00467" y="557324"/>
            <a:ext cx="1882139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sng" sz="60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6"/>
              </a:rPr>
              <a:t>www.technologystudent.com</a:t>
            </a:r>
            <a:r>
              <a:rPr dirty="0" sz="600">
                <a:solidFill>
                  <a:srgbClr val="0000C4"/>
                </a:solidFill>
                <a:latin typeface="Arial"/>
                <a:cs typeface="Arial"/>
                <a:hlinkClick r:id="rId6"/>
              </a:rPr>
              <a:t>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 2017 </a:t>
            </a:r>
            <a:r>
              <a:rPr dirty="0" sz="600" spc="-10">
                <a:solidFill>
                  <a:srgbClr val="3C2B98"/>
                </a:solidFill>
                <a:latin typeface="Arial"/>
                <a:cs typeface="Arial"/>
              </a:rPr>
              <a:t>V.Ryan </a:t>
            </a:r>
            <a:r>
              <a:rPr dirty="0" sz="600" spc="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00" spc="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3C2B98"/>
                </a:solidFill>
                <a:latin typeface="Arial"/>
                <a:cs typeface="Arial"/>
              </a:rPr>
              <a:t>2017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95727" y="485885"/>
            <a:ext cx="1092682" cy="13573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61302" y="2640930"/>
            <a:ext cx="1343653" cy="10077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73247" y="4729284"/>
            <a:ext cx="1334080" cy="12748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90421" y="5995544"/>
            <a:ext cx="1346686" cy="50064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77801" y="5586538"/>
            <a:ext cx="1080302" cy="13435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143656" y="5655866"/>
            <a:ext cx="1364457" cy="10832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855013" y="4619738"/>
            <a:ext cx="1338742" cy="12961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841678" y="2658052"/>
            <a:ext cx="1372575" cy="116004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767004" y="557118"/>
            <a:ext cx="1304362" cy="111952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 rot="1680000">
            <a:off x="7925069" y="4244795"/>
            <a:ext cx="897310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-7" b="1">
                <a:solidFill>
                  <a:srgbClr val="151616"/>
                </a:solidFill>
                <a:latin typeface="Arial"/>
                <a:cs typeface="Arial"/>
              </a:rPr>
              <a:t>RAW</a:t>
            </a:r>
            <a:r>
              <a:rPr dirty="0" baseline="3472" sz="1200" spc="-4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3472" sz="1200" b="1">
                <a:solidFill>
                  <a:srgbClr val="151616"/>
                </a:solidFill>
                <a:latin typeface="Arial"/>
                <a:cs typeface="Arial"/>
              </a:rPr>
              <a:t>MATE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RIALS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 rot="1560000">
            <a:off x="6804303" y="4119579"/>
            <a:ext cx="1183563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22" b="1">
                <a:solidFill>
                  <a:srgbClr val="151616"/>
                </a:solidFill>
                <a:latin typeface="Arial"/>
                <a:cs typeface="Arial"/>
              </a:rPr>
              <a:t>LIF</a:t>
            </a:r>
            <a:r>
              <a:rPr dirty="0" sz="800" spc="15" b="1">
                <a:solidFill>
                  <a:srgbClr val="151616"/>
                </a:solidFill>
                <a:latin typeface="Arial"/>
                <a:cs typeface="Arial"/>
              </a:rPr>
              <a:t>E CYCLE</a:t>
            </a:r>
            <a:r>
              <a:rPr dirty="0" sz="800" spc="-6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ANALYSIS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 rot="1560000">
            <a:off x="7193400" y="4221407"/>
            <a:ext cx="30566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dirty="0" sz="800" spc="20" b="1">
                <a:solidFill>
                  <a:srgbClr val="151616"/>
                </a:solidFill>
                <a:latin typeface="Arial"/>
                <a:cs typeface="Arial"/>
              </a:rPr>
              <a:t>L</a:t>
            </a:r>
            <a:r>
              <a:rPr dirty="0" sz="800" spc="15" b="1">
                <a:solidFill>
                  <a:srgbClr val="151616"/>
                </a:solidFill>
                <a:latin typeface="Arial"/>
                <a:cs typeface="Arial"/>
              </a:rPr>
              <a:t>C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)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780000">
            <a:off x="7176664" y="3944847"/>
            <a:ext cx="637434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7" b="1">
                <a:solidFill>
                  <a:srgbClr val="151616"/>
                </a:solidFill>
                <a:latin typeface="Arial"/>
                <a:cs typeface="Arial"/>
              </a:rPr>
              <a:t>RECYC</a:t>
            </a:r>
            <a:r>
              <a:rPr dirty="0" sz="800" spc="5" b="1">
                <a:solidFill>
                  <a:srgbClr val="151616"/>
                </a:solidFill>
                <a:latin typeface="Arial"/>
                <a:cs typeface="Arial"/>
              </a:rPr>
              <a:t>LING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2160000">
            <a:off x="8194304" y="4831951"/>
            <a:ext cx="625526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CRA</a:t>
            </a: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DLE</a:t>
            </a:r>
            <a:r>
              <a:rPr dirty="0" sz="8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 rot="2160000">
            <a:off x="8161854" y="4923721"/>
            <a:ext cx="556719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CR</a:t>
            </a: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ADLE</a:t>
            </a:r>
            <a:r>
              <a:rPr dirty="0" sz="8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151616"/>
                </a:solidFill>
                <a:latin typeface="Arial"/>
                <a:cs typeface="Arial"/>
              </a:rPr>
              <a:t>®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1800000">
            <a:off x="7599793" y="4311704"/>
            <a:ext cx="88658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00"/>
              </a:lnSpc>
            </a:pPr>
            <a:r>
              <a:rPr dirty="0" baseline="3472" sz="1200" spc="15" b="1">
                <a:solidFill>
                  <a:srgbClr val="151616"/>
                </a:solidFill>
                <a:latin typeface="Arial"/>
                <a:cs typeface="Arial"/>
              </a:rPr>
              <a:t>S</a:t>
            </a:r>
            <a:r>
              <a:rPr dirty="0" sz="800" spc="10" b="1">
                <a:solidFill>
                  <a:srgbClr val="151616"/>
                </a:solidFill>
                <a:latin typeface="Arial"/>
                <a:cs typeface="Arial"/>
              </a:rPr>
              <a:t>USTAINABILITY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RESEARCH WEBS - MECHANISMS and KEY TERMS</cp:keywords>
  <dc:title>web3_update.cdr</dc:title>
  <dcterms:created xsi:type="dcterms:W3CDTF">2020-05-13T14:16:07Z</dcterms:created>
  <dcterms:modified xsi:type="dcterms:W3CDTF">2020-05-13T14:16:07Z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2020-05-13T00:00:00Z</vt:filetime>
  </property>
</Properties>
</file>